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36"/>
  </p:notesMasterIdLst>
  <p:sldIdLst>
    <p:sldId id="258" r:id="rId2"/>
    <p:sldId id="260" r:id="rId3"/>
    <p:sldId id="259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92" r:id="rId16"/>
    <p:sldId id="257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5" r:id="rId25"/>
    <p:sldId id="284" r:id="rId26"/>
    <p:sldId id="282" r:id="rId27"/>
    <p:sldId id="286" r:id="rId28"/>
    <p:sldId id="287" r:id="rId29"/>
    <p:sldId id="288" r:id="rId30"/>
    <p:sldId id="289" r:id="rId31"/>
    <p:sldId id="290" r:id="rId32"/>
    <p:sldId id="291" r:id="rId33"/>
    <p:sldId id="293" r:id="rId34"/>
    <p:sldId id="27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8578A-59D1-436E-99B6-F2222B9C5975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C3556-1F70-4B8B-813F-A1A467360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4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C3556-1F70-4B8B-813F-A1A467360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72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C3556-1F70-4B8B-813F-A1A467360A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51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C3556-1F70-4B8B-813F-A1A467360A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54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C3556-1F70-4B8B-813F-A1A467360A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2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C3556-1F70-4B8B-813F-A1A467360A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31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C3556-1F70-4B8B-813F-A1A467360A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8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C3556-1F70-4B8B-813F-A1A467360A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25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C3556-1F70-4B8B-813F-A1A467360A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0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212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79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01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27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0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8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16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72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94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98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33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300132B-5852-400D-9D3F-B714C9EE2DE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58EFB8B-F2CB-4F23-A85B-C341AC23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2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areertech.org/career-cluste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ycal.us/students/10careerquestion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FnH78p8QkA?feature=oembed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tech.org/career-clusters/" TargetMode="External"/><Relationship Id="rId2" Type="http://schemas.openxmlformats.org/officeDocument/2006/relationships/hyperlink" Target="https://whatsthebigdata.com/how-many-teens-use-social-media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issingkids.org/netsmartz/home" TargetMode="External"/><Relationship Id="rId4" Type="http://schemas.openxmlformats.org/officeDocument/2006/relationships/hyperlink" Target="https://ycal.us/students/10careerquestion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Rectangle 4115">
            <a:extLst>
              <a:ext uri="{FF2B5EF4-FFF2-40B4-BE49-F238E27FC236}">
                <a16:creationId xmlns:a16="http://schemas.microsoft.com/office/drawing/2014/main" id="{1C7FF924-8DA0-4BE9-8C7E-095B0EC13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insert a high profile career ...">
            <a:extLst>
              <a:ext uri="{FF2B5EF4-FFF2-40B4-BE49-F238E27FC236}">
                <a16:creationId xmlns:a16="http://schemas.microsoft.com/office/drawing/2014/main" id="{DF41047F-2255-EC87-983E-DDF3E613F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91" y="167808"/>
            <a:ext cx="5465232" cy="62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CE7A3-A0EE-2FFC-7DA6-FDED2BE9C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503" y="830746"/>
            <a:ext cx="6228202" cy="4050792"/>
          </a:xfrm>
        </p:spPr>
        <p:txBody>
          <a:bodyPr>
            <a:noAutofit/>
          </a:bodyPr>
          <a:lstStyle/>
          <a:p>
            <a:r>
              <a:rPr lang="en-US" sz="3600" dirty="0"/>
              <a:t>When you were little what is the </a:t>
            </a:r>
            <a:r>
              <a:rPr lang="en-US" sz="3600" b="1" dirty="0"/>
              <a:t>first thing you</a:t>
            </a:r>
            <a:r>
              <a:rPr lang="en-US" sz="3600" dirty="0"/>
              <a:t> </a:t>
            </a:r>
            <a:r>
              <a:rPr lang="en-US" sz="3600" b="1" dirty="0"/>
              <a:t>remember wanting to be when you grew up?</a:t>
            </a:r>
          </a:p>
          <a:p>
            <a:r>
              <a:rPr lang="en-US" sz="3800" i="1" dirty="0"/>
              <a:t>Write it down on your paper.</a:t>
            </a:r>
          </a:p>
          <a:p>
            <a:r>
              <a:rPr lang="en-US" sz="3600" dirty="0"/>
              <a:t>Have you changed your mind since then?</a:t>
            </a:r>
          </a:p>
        </p:txBody>
      </p:sp>
      <p:grpSp>
        <p:nvGrpSpPr>
          <p:cNvPr id="4118" name="Group 4117">
            <a:extLst>
              <a:ext uri="{FF2B5EF4-FFF2-40B4-BE49-F238E27FC236}">
                <a16:creationId xmlns:a16="http://schemas.microsoft.com/office/drawing/2014/main" id="{5029B4A8-2CF0-48DC-B29E-F3B62EDDC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119" name="Oval 4118">
              <a:extLst>
                <a:ext uri="{FF2B5EF4-FFF2-40B4-BE49-F238E27FC236}">
                  <a16:creationId xmlns:a16="http://schemas.microsoft.com/office/drawing/2014/main" id="{F71DA811-F7AE-460D-9891-57F221994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20" name="Oval 4119">
              <a:extLst>
                <a:ext uri="{FF2B5EF4-FFF2-40B4-BE49-F238E27FC236}">
                  <a16:creationId xmlns:a16="http://schemas.microsoft.com/office/drawing/2014/main" id="{3747795E-BBFD-44B4-892D-2054745A8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BEC1BBE-B3B5-5AA2-70D1-547E5E8C7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0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B6384-6117-4385-EC33-282E77AB4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75" t="36923" r="41373" b="12967"/>
          <a:stretch/>
        </p:blipFill>
        <p:spPr>
          <a:xfrm>
            <a:off x="103402" y="115825"/>
            <a:ext cx="5302803" cy="640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4400FC-F42F-848F-222D-14F1FBC095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37" t="36923" r="17912" b="12967"/>
          <a:stretch/>
        </p:blipFill>
        <p:spPr>
          <a:xfrm>
            <a:off x="5484863" y="115825"/>
            <a:ext cx="5302804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E8BA2-C277-9B15-CFE9-B1DC00938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47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E8F8F-5F3F-8E90-5172-FD25C6B03C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488" t="32416" r="19267" b="12968"/>
          <a:stretch/>
        </p:blipFill>
        <p:spPr>
          <a:xfrm>
            <a:off x="1722429" y="70338"/>
            <a:ext cx="9232703" cy="6714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BE84DD-CA2A-7B1A-CE38-83E899F8BD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76" t="55238" r="19067" b="25608"/>
          <a:stretch/>
        </p:blipFill>
        <p:spPr>
          <a:xfrm>
            <a:off x="572756" y="1879042"/>
            <a:ext cx="10672108" cy="2682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A1DA67-6C98-82EE-4D00-C88D907C5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85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72DCB18A-6ED3-DA2D-BB0D-7A55160C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77" y="155155"/>
            <a:ext cx="10604712" cy="224078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F9C0F4-35F0-5726-14CF-76D525D2D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23" y="2395938"/>
            <a:ext cx="10515600" cy="4252973"/>
          </a:xfrm>
        </p:spPr>
        <p:txBody>
          <a:bodyPr>
            <a:normAutofit/>
          </a:bodyPr>
          <a:lstStyle/>
          <a:p>
            <a:r>
              <a:rPr lang="en-US" sz="3200" dirty="0"/>
              <a:t>This interest survey was divided into 16 groups. </a:t>
            </a:r>
          </a:p>
          <a:p>
            <a:pPr lvl="1"/>
            <a:r>
              <a:rPr lang="en-US" sz="2800" dirty="0"/>
              <a:t>Each group is called a Career Cluster.</a:t>
            </a:r>
          </a:p>
          <a:p>
            <a:r>
              <a:rPr lang="en-US" sz="3200" dirty="0"/>
              <a:t>Career Clusters place similar occupations in groups. </a:t>
            </a:r>
          </a:p>
          <a:p>
            <a:r>
              <a:rPr lang="en-US" sz="3200" dirty="0"/>
              <a:t>Some careers are placed in more than one cluster. </a:t>
            </a:r>
          </a:p>
          <a:p>
            <a:r>
              <a:rPr lang="en-US" sz="3200" dirty="0"/>
              <a:t>They allow you to connect </a:t>
            </a:r>
            <a:r>
              <a:rPr lang="en-US" sz="3000" dirty="0"/>
              <a:t>what you learn in school </a:t>
            </a:r>
          </a:p>
          <a:p>
            <a:pPr lvl="1"/>
            <a:r>
              <a:rPr lang="en-US" sz="3000" dirty="0"/>
              <a:t>to the skills and knowledge you need after school. </a:t>
            </a:r>
          </a:p>
          <a:p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7D98E1-5807-2EAF-5639-158BD5720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93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7D44FA73-1324-0A13-919D-9C09A7852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0" y="643466"/>
            <a:ext cx="9904120" cy="5571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E15728-B10D-EA29-C503-E20C4F0C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6B4921-6517-79EC-EC56-1218B5D44C10}"/>
              </a:ext>
            </a:extLst>
          </p:cNvPr>
          <p:cNvSpPr/>
          <p:nvPr/>
        </p:nvSpPr>
        <p:spPr>
          <a:xfrm>
            <a:off x="2325329" y="2792361"/>
            <a:ext cx="75413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Your Future</a:t>
            </a:r>
          </a:p>
        </p:txBody>
      </p:sp>
    </p:spTree>
    <p:extLst>
      <p:ext uri="{BB962C8B-B14F-4D97-AF65-F5344CB8AC3E}">
        <p14:creationId xmlns:p14="http://schemas.microsoft.com/office/powerpoint/2010/main" val="19894382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21015-9F45-5055-4B48-62562F934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839742"/>
            <a:ext cx="6640509" cy="133245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0C628-9C33-4F8B-9181-B2C57E4A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17" t="28425" r="31616" b="7067"/>
          <a:stretch/>
        </p:blipFill>
        <p:spPr>
          <a:xfrm>
            <a:off x="153289" y="589891"/>
            <a:ext cx="6826089" cy="6449889"/>
          </a:xfrm>
          <a:prstGeom prst="rect">
            <a:avLst/>
          </a:prstGeom>
        </p:spPr>
      </p:pic>
      <p:sp>
        <p:nvSpPr>
          <p:cNvPr id="7" name="AutoShape 6" descr="home">
            <a:extLst>
              <a:ext uri="{FF2B5EF4-FFF2-40B4-BE49-F238E27FC236}">
                <a16:creationId xmlns:a16="http://schemas.microsoft.com/office/drawing/2014/main" id="{FBE648CA-27A3-6367-62BD-97CD9DA3DA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home">
            <a:extLst>
              <a:ext uri="{FF2B5EF4-FFF2-40B4-BE49-F238E27FC236}">
                <a16:creationId xmlns:a16="http://schemas.microsoft.com/office/drawing/2014/main" id="{BAC9B763-2644-86CC-71AB-0F615A7043F3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219200" y="55417"/>
            <a:ext cx="10058400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Social Media in your lives Today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D653B-E71E-2782-1B1B-94F40BA768D4}"/>
              </a:ext>
            </a:extLst>
          </p:cNvPr>
          <p:cNvSpPr txBox="1"/>
          <p:nvPr/>
        </p:nvSpPr>
        <p:spPr>
          <a:xfrm>
            <a:off x="294968" y="6596390"/>
            <a:ext cx="79038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https://whatsthebigdata.com/how-many-teens-use-social-media/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16953-D2B3-FEDB-3B02-4A9CF11D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64761"/>
            <a:ext cx="4788841" cy="478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62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33DB-51A6-80AA-8F3C-6B44E345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4" y="73249"/>
            <a:ext cx="11621729" cy="2048159"/>
          </a:xfrm>
        </p:spPr>
        <p:txBody>
          <a:bodyPr>
            <a:normAutofit fontScale="90000"/>
          </a:bodyPr>
          <a:lstStyle/>
          <a:p>
            <a:r>
              <a:rPr lang="en-US" dirty="0"/>
              <a:t>Do you know that things you share on social media today can </a:t>
            </a:r>
            <a:r>
              <a:rPr lang="en-US" b="1" dirty="0"/>
              <a:t>affect your future negatively tomorrow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CB755-ACB6-706B-388B-EB3169F6E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742" y="2379406"/>
            <a:ext cx="10289458" cy="4405345"/>
          </a:xfrm>
        </p:spPr>
        <p:txBody>
          <a:bodyPr>
            <a:normAutofit/>
          </a:bodyPr>
          <a:lstStyle/>
          <a:p>
            <a:r>
              <a:rPr lang="en-US" sz="3600" dirty="0"/>
              <a:t>What does TMI stands for?</a:t>
            </a:r>
          </a:p>
          <a:p>
            <a:r>
              <a:rPr lang="en-US" sz="3200" dirty="0"/>
              <a:t>Too Much Information</a:t>
            </a:r>
          </a:p>
          <a:p>
            <a:r>
              <a:rPr lang="en-US" sz="3600" dirty="0"/>
              <a:t>Have you ever seen someone post something online that you consider to be TMI? </a:t>
            </a:r>
          </a:p>
          <a:p>
            <a:r>
              <a:rPr lang="en-US" sz="3600" dirty="0"/>
              <a:t>What do YOU share on Social Media?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4912C-BEBE-0AA9-E7C5-433D243F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50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Real-Life Stories - 6 Degrees of Information">
            <a:hlinkClick r:id="" action="ppaction://media"/>
            <a:extLst>
              <a:ext uri="{FF2B5EF4-FFF2-40B4-BE49-F238E27FC236}">
                <a16:creationId xmlns:a16="http://schemas.microsoft.com/office/drawing/2014/main" id="{DB8E0742-0BA8-2A33-4DB3-EBD6CB62E688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7820" y="195262"/>
            <a:ext cx="11453813" cy="6467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1B8FCE-6A89-D179-B49C-218BBBA85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20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644A3-F844-1D2D-0880-4967AD514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340" t="20073" r="25165" b="13554"/>
          <a:stretch/>
        </p:blipFill>
        <p:spPr>
          <a:xfrm>
            <a:off x="3498401" y="168309"/>
            <a:ext cx="5195198" cy="6360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00C07-62ED-5ADF-3A5B-36426E645C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578" t="21445" r="30542" b="69642"/>
          <a:stretch/>
        </p:blipFill>
        <p:spPr>
          <a:xfrm>
            <a:off x="811849" y="1346479"/>
            <a:ext cx="10723660" cy="2574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7777D9-9B74-AD63-EE56-57A0B7DC2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04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B4FE3-02E7-65B6-4AC2-D7EC9B471A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340" t="29957" r="40795" b="57609"/>
          <a:stretch/>
        </p:blipFill>
        <p:spPr>
          <a:xfrm>
            <a:off x="1884785" y="1176087"/>
            <a:ext cx="7772549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F8482-6F73-FACE-5950-F5A6161D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28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1595C9-1720-F7CD-B893-34EC9D64E9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72" t="42538" r="41287" b="42783"/>
          <a:stretch/>
        </p:blipFill>
        <p:spPr>
          <a:xfrm>
            <a:off x="2739179" y="1232408"/>
            <a:ext cx="6713641" cy="4005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98DF66-0759-D8E9-9241-8DFD3D48B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2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25E20-40A6-4B64-BD17-470871D4C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51" y="779126"/>
            <a:ext cx="6246262" cy="4351338"/>
          </a:xfrm>
        </p:spPr>
        <p:txBody>
          <a:bodyPr>
            <a:normAutofit/>
          </a:bodyPr>
          <a:lstStyle/>
          <a:p>
            <a:r>
              <a:rPr lang="en-US" sz="3600" dirty="0"/>
              <a:t>Do you have any  future career plans yet?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Let’s look at some career areas to see if anything sparks your interest.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83370-D961-E143-FB88-A3F276CC5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2D6E8-29C3-461B-00FC-5B30B982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908" y="309738"/>
            <a:ext cx="5677417" cy="41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83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C9AF6-7DA8-5B63-20FE-57B2553558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14" t="56588" r="41287" b="28522"/>
          <a:stretch/>
        </p:blipFill>
        <p:spPr>
          <a:xfrm>
            <a:off x="2487561" y="1342331"/>
            <a:ext cx="6813755" cy="410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76CCF-DB2F-5082-64D3-49147B93A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38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5EFB2-2D94-6676-29C4-421E6CFC2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340" t="71163" r="41287" b="13554"/>
          <a:stretch/>
        </p:blipFill>
        <p:spPr>
          <a:xfrm>
            <a:off x="2084440" y="1106990"/>
            <a:ext cx="7154144" cy="4278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CA739-D0DE-7CD7-B32B-BD076C684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4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9902A-3DA8-A662-22FD-34EF19B5CD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14" t="30060" r="26640" b="60922"/>
          <a:stretch/>
        </p:blipFill>
        <p:spPr>
          <a:xfrm>
            <a:off x="1754274" y="1602659"/>
            <a:ext cx="8683451" cy="3007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39668E-B491-3780-A5E1-47EFB70C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85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9448F-9B19-6FA7-C0EE-B2F0248C6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372" t="38327" r="26768" b="46784"/>
          <a:stretch/>
        </p:blipFill>
        <p:spPr>
          <a:xfrm>
            <a:off x="2546556" y="1226671"/>
            <a:ext cx="6474742" cy="3912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1B9EBC-1E8D-1A12-12BC-3BF75D11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97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F23E82-0C3E-7D3A-08E7-91B8B34DD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492" t="53260" r="26116" b="31248"/>
          <a:stretch/>
        </p:blipFill>
        <p:spPr>
          <a:xfrm>
            <a:off x="2467897" y="1376516"/>
            <a:ext cx="6159531" cy="3729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8C2BD4-924B-C5AF-C729-70D22C3C8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69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EBF5F6-49C7-C560-3B96-AD8E0E18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322" t="68542" r="26050" b="12689"/>
          <a:stretch/>
        </p:blipFill>
        <p:spPr>
          <a:xfrm>
            <a:off x="2694039" y="840553"/>
            <a:ext cx="6200427" cy="4475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73327-C735-4963-95AD-63AAF6E11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53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55D73E-94F2-E9A3-9B28-3DC9D92DF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22" t="21538" r="25083" b="6813"/>
          <a:stretch/>
        </p:blipFill>
        <p:spPr>
          <a:xfrm>
            <a:off x="3074795" y="190918"/>
            <a:ext cx="5345723" cy="6754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9535C0-83DC-0523-3304-08B6064B03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665" t="26210" r="33846" b="67502"/>
          <a:stretch/>
        </p:blipFill>
        <p:spPr>
          <a:xfrm>
            <a:off x="1505262" y="1422868"/>
            <a:ext cx="8484788" cy="222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230C3-7A01-1EBB-A86C-96B0A4CE2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71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0EAB0-9C0B-A7C2-4530-82447728A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22" t="32623" r="25083" b="57038"/>
          <a:stretch/>
        </p:blipFill>
        <p:spPr>
          <a:xfrm>
            <a:off x="291021" y="419869"/>
            <a:ext cx="11609958" cy="2116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A2ED12-0D91-14B8-2A9B-DB4E40ABF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74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6AC48-B3FB-1165-DC54-12DC52FE00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22" t="42855" r="25083" b="47019"/>
          <a:stretch/>
        </p:blipFill>
        <p:spPr>
          <a:xfrm>
            <a:off x="174171" y="472690"/>
            <a:ext cx="12017829" cy="2146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21E4E-DA23-2AEC-8EA4-37A284178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4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90794F-7A4E-43EB-A73B-3E8138C1B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22" t="53088" r="25083" b="36253"/>
          <a:stretch/>
        </p:blipFill>
        <p:spPr>
          <a:xfrm>
            <a:off x="217714" y="391886"/>
            <a:ext cx="11600219" cy="2180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2F14A6-552F-7D0D-A155-31C755E88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66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7A5A44-6442-CFB7-14F4-EA2310E92D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64" t="33114" r="40000" b="17216"/>
          <a:stretch/>
        </p:blipFill>
        <p:spPr>
          <a:xfrm>
            <a:off x="568110" y="175605"/>
            <a:ext cx="5437846" cy="640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B75D10-8C5F-C124-9575-2CB88F02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000" t="32527" r="17129" b="17509"/>
          <a:stretch/>
        </p:blipFill>
        <p:spPr>
          <a:xfrm>
            <a:off x="6096000" y="75121"/>
            <a:ext cx="5208785" cy="640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AF93E-AE38-C8A7-86FC-112B8F026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36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232F13-9CC0-8B9C-8216-5CA2C64388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22" t="63427" r="25083" b="26341"/>
          <a:stretch/>
        </p:blipFill>
        <p:spPr>
          <a:xfrm>
            <a:off x="298533" y="423327"/>
            <a:ext cx="11594934" cy="2092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259FB-8B2C-BAF3-9C56-E34962B19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68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7486B0-FC14-A328-F1EF-42F53B4A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22" t="73552" r="25083" b="15896"/>
          <a:stretch/>
        </p:blipFill>
        <p:spPr>
          <a:xfrm>
            <a:off x="406688" y="522513"/>
            <a:ext cx="11378623" cy="2117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B49E2-8194-558D-4BFB-1729570D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16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77A2D-670C-5AA1-CDF9-2F9E43230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31" y="116487"/>
            <a:ext cx="9937537" cy="6625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CB8FD6-D7A3-49D5-4A9C-5EC04832D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35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54F93-EC7D-2260-67B8-7DEB64C20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895" y="640138"/>
            <a:ext cx="7285054" cy="5606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9575C-0568-EC2E-6143-057B5976D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28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21448-566E-BF83-F6F2-E050B203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9B8D6-7945-DE5E-EE59-17C5ECEDA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Source: Adapted from "Who R U" interest survey with permission from Virginia Career View.</a:t>
            </a:r>
          </a:p>
          <a:p>
            <a:r>
              <a:rPr lang="en-US" dirty="0"/>
              <a:t>Career Wonders 2011, SD Dept. of Labor and Regulation.</a:t>
            </a:r>
          </a:p>
          <a:p>
            <a:r>
              <a:rPr lang="en-US" dirty="0">
                <a:hlinkClick r:id="rId2"/>
              </a:rPr>
              <a:t>https://whatsthebigdata.com/how-many-teens-use-social-media/</a:t>
            </a:r>
            <a:endParaRPr lang="en-US" dirty="0"/>
          </a:p>
          <a:p>
            <a:r>
              <a:rPr lang="en-US" dirty="0">
                <a:hlinkClick r:id="rId3"/>
              </a:rPr>
              <a:t>https://careertech.org/career-clusters/</a:t>
            </a:r>
            <a:endParaRPr lang="en-US" dirty="0"/>
          </a:p>
          <a:p>
            <a:r>
              <a:rPr lang="en-US" dirty="0">
                <a:hlinkClick r:id="rId4"/>
              </a:rPr>
              <a:t>https://ycal.us/students/10careerquestions/</a:t>
            </a:r>
            <a:endParaRPr lang="en-US" dirty="0"/>
          </a:p>
          <a:p>
            <a:r>
              <a:rPr lang="en-US" dirty="0">
                <a:hlinkClick r:id="rId5"/>
              </a:rPr>
              <a:t>https://www.missingkids.org/netsmartz/home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92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391B0-C23A-7669-53BF-FEBF38B9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34" t="35895" r="40082" b="14580"/>
          <a:stretch/>
        </p:blipFill>
        <p:spPr>
          <a:xfrm>
            <a:off x="100483" y="228600"/>
            <a:ext cx="5510749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340930-E091-58F1-19A3-58E58A72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35" t="35604" r="16594" b="13699"/>
          <a:stretch/>
        </p:blipFill>
        <p:spPr>
          <a:xfrm>
            <a:off x="5611232" y="228599"/>
            <a:ext cx="5359358" cy="6483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456CBC-019B-1B83-9744-A5F0827EF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14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9256ED-8BF6-3FB1-9916-5E382546E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45" t="34552" r="41306" b="15699"/>
          <a:stretch/>
        </p:blipFill>
        <p:spPr>
          <a:xfrm>
            <a:off x="324896" y="228600"/>
            <a:ext cx="5272141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FE3A2F-01AE-F605-9953-455119F1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86" t="34552" r="18065" b="15699"/>
          <a:stretch/>
        </p:blipFill>
        <p:spPr>
          <a:xfrm>
            <a:off x="5597037" y="228600"/>
            <a:ext cx="5272141" cy="640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4A6CE-F701-C2B5-8C45-7C1104E68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9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C9AE3-BE88-E5C9-D3C3-4F947C1458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87" t="24616" r="41483" b="25128"/>
          <a:stretch/>
        </p:blipFill>
        <p:spPr>
          <a:xfrm>
            <a:off x="231111" y="228600"/>
            <a:ext cx="5169156" cy="640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3B87D-9792-8DD3-9E70-D03B6D34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94" t="24616" r="18077" b="25128"/>
          <a:stretch/>
        </p:blipFill>
        <p:spPr>
          <a:xfrm>
            <a:off x="5538316" y="228600"/>
            <a:ext cx="5169156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5A99CB-89CA-AFC1-6516-A0826B237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71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1D7A39-B5A3-A2D2-A640-834F117C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71" t="35412" r="40236" b="15562"/>
          <a:stretch/>
        </p:blipFill>
        <p:spPr>
          <a:xfrm>
            <a:off x="383457" y="275303"/>
            <a:ext cx="5429716" cy="640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99EEC1-E813-422F-19F5-563DA203F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32" t="35413" r="16775" b="14121"/>
          <a:stretch/>
        </p:blipFill>
        <p:spPr>
          <a:xfrm>
            <a:off x="5732798" y="275302"/>
            <a:ext cx="5424684" cy="6582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03F96-F49B-130D-AB3D-00F5C368F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03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D2DCFE-7D9A-CDEE-B8D2-CC2B28012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47" t="33553" r="40164" b="17070"/>
          <a:stretch/>
        </p:blipFill>
        <p:spPr>
          <a:xfrm>
            <a:off x="99943" y="228600"/>
            <a:ext cx="5413142" cy="640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693A6A-D69C-4500-E2BA-75023395B7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589" t="33553" r="16922" b="17070"/>
          <a:stretch/>
        </p:blipFill>
        <p:spPr>
          <a:xfrm>
            <a:off x="5405903" y="228600"/>
            <a:ext cx="5413142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0C24D5-147A-170F-2A06-A65A5601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22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D530C-BCEB-7256-31D4-E1A1FC2DF5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4" t="35311" r="41072" b="14432"/>
          <a:stretch/>
        </p:blipFill>
        <p:spPr>
          <a:xfrm>
            <a:off x="190918" y="228600"/>
            <a:ext cx="5281129" cy="640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D83F9C-52BC-E74D-69A2-249385132F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599" t="35311" r="18077" b="14432"/>
          <a:stretch/>
        </p:blipFill>
        <p:spPr>
          <a:xfrm>
            <a:off x="5472047" y="228600"/>
            <a:ext cx="5281129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D1162-E34B-6D06-3E4B-DA8B22948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439" y="6000981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20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194</TotalTime>
  <Words>254</Words>
  <Application>Microsoft Office PowerPoint</Application>
  <PresentationFormat>Widescreen</PresentationFormat>
  <Paragraphs>35</Paragraphs>
  <Slides>34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Aptos</vt:lpstr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Media in your lives Today</vt:lpstr>
      <vt:lpstr>Do you know that things you share on social media today can affect your future negatively tomorrow?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Ellsworth, Tricia</dc:creator>
  <cp:lastModifiedBy>Ellsworth, Tricia</cp:lastModifiedBy>
  <cp:revision>2</cp:revision>
  <dcterms:created xsi:type="dcterms:W3CDTF">2024-11-14T22:12:13Z</dcterms:created>
  <dcterms:modified xsi:type="dcterms:W3CDTF">2024-11-15T01:27:09Z</dcterms:modified>
</cp:coreProperties>
</file>