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2D886677-44FF-4FB8-93DA-6F93B68520E0}"/>
    <pc:docChg chg="undo custSel addSld modSld sldOrd">
      <pc:chgData name="Ellsworth, Tricia" userId="01d6a956-2361-406b-8257-931c99b3a1b5" providerId="ADAL" clId="{2D886677-44FF-4FB8-93DA-6F93B68520E0}" dt="2021-04-30T17:39:10.404" v="119"/>
      <pc:docMkLst>
        <pc:docMk/>
      </pc:docMkLst>
      <pc:sldChg chg="modSp">
        <pc:chgData name="Ellsworth, Tricia" userId="01d6a956-2361-406b-8257-931c99b3a1b5" providerId="ADAL" clId="{2D886677-44FF-4FB8-93DA-6F93B68520E0}" dt="2021-04-30T17:35:52.013" v="3" actId="20577"/>
        <pc:sldMkLst>
          <pc:docMk/>
          <pc:sldMk cId="3976453247" sldId="256"/>
        </pc:sldMkLst>
        <pc:spChg chg="mod">
          <ac:chgData name="Ellsworth, Tricia" userId="01d6a956-2361-406b-8257-931c99b3a1b5" providerId="ADAL" clId="{2D886677-44FF-4FB8-93DA-6F93B68520E0}" dt="2021-04-30T17:35:52.013" v="3" actId="20577"/>
          <ac:spMkLst>
            <pc:docMk/>
            <pc:sldMk cId="3976453247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7:16.165" v="84"/>
        <pc:sldMkLst>
          <pc:docMk/>
          <pc:sldMk cId="2520235978" sldId="257"/>
        </pc:sldMkLst>
        <pc:spChg chg="mod">
          <ac:chgData name="Ellsworth, Tricia" userId="01d6a956-2361-406b-8257-931c99b3a1b5" providerId="ADAL" clId="{2D886677-44FF-4FB8-93DA-6F93B68520E0}" dt="2021-04-30T17:35:47.600" v="1" actId="20577"/>
          <ac:spMkLst>
            <pc:docMk/>
            <pc:sldMk cId="2520235978" sldId="257"/>
            <ac:spMk id="4" creationId="{00000000-0000-0000-0000-000000000000}"/>
          </ac:spMkLst>
        </pc:spChg>
        <pc:spChg chg="mod">
          <ac:chgData name="Ellsworth, Tricia" userId="01d6a956-2361-406b-8257-931c99b3a1b5" providerId="ADAL" clId="{2D886677-44FF-4FB8-93DA-6F93B68520E0}" dt="2021-04-30T17:37:16.165" v="84"/>
          <ac:spMkLst>
            <pc:docMk/>
            <pc:sldMk cId="2520235978" sldId="257"/>
            <ac:spMk id="5" creationId="{00000000-0000-0000-0000-000000000000}"/>
          </ac:spMkLst>
        </pc:spChg>
        <pc:spChg chg="mod">
          <ac:chgData name="Ellsworth, Tricia" userId="01d6a956-2361-406b-8257-931c99b3a1b5" providerId="ADAL" clId="{2D886677-44FF-4FB8-93DA-6F93B68520E0}" dt="2021-04-30T17:37:01.439" v="82" actId="6549"/>
          <ac:spMkLst>
            <pc:docMk/>
            <pc:sldMk cId="2520235978" sldId="257"/>
            <ac:spMk id="6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7:13.431" v="83"/>
        <pc:sldMkLst>
          <pc:docMk/>
          <pc:sldMk cId="785669917" sldId="261"/>
        </pc:sldMkLst>
        <pc:spChg chg="mod">
          <ac:chgData name="Ellsworth, Tricia" userId="01d6a956-2361-406b-8257-931c99b3a1b5" providerId="ADAL" clId="{2D886677-44FF-4FB8-93DA-6F93B68520E0}" dt="2021-04-30T17:37:13.431" v="83"/>
          <ac:spMkLst>
            <pc:docMk/>
            <pc:sldMk cId="785669917" sldId="261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7:25.610" v="85"/>
        <pc:sldMkLst>
          <pc:docMk/>
          <pc:sldMk cId="612163194" sldId="262"/>
        </pc:sldMkLst>
        <pc:spChg chg="mod">
          <ac:chgData name="Ellsworth, Tricia" userId="01d6a956-2361-406b-8257-931c99b3a1b5" providerId="ADAL" clId="{2D886677-44FF-4FB8-93DA-6F93B68520E0}" dt="2021-04-30T17:37:25.610" v="85"/>
          <ac:spMkLst>
            <pc:docMk/>
            <pc:sldMk cId="612163194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7:32.710" v="86"/>
        <pc:sldMkLst>
          <pc:docMk/>
          <pc:sldMk cId="698548188" sldId="263"/>
        </pc:sldMkLst>
        <pc:spChg chg="mod">
          <ac:chgData name="Ellsworth, Tricia" userId="01d6a956-2361-406b-8257-931c99b3a1b5" providerId="ADAL" clId="{2D886677-44FF-4FB8-93DA-6F93B68520E0}" dt="2021-04-30T17:37:32.710" v="86"/>
          <ac:spMkLst>
            <pc:docMk/>
            <pc:sldMk cId="698548188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7:51.072" v="89" actId="20577"/>
        <pc:sldMkLst>
          <pc:docMk/>
          <pc:sldMk cId="3190342710" sldId="264"/>
        </pc:sldMkLst>
        <pc:spChg chg="mod">
          <ac:chgData name="Ellsworth, Tricia" userId="01d6a956-2361-406b-8257-931c99b3a1b5" providerId="ADAL" clId="{2D886677-44FF-4FB8-93DA-6F93B68520E0}" dt="2021-04-30T17:37:51.072" v="89" actId="20577"/>
          <ac:spMkLst>
            <pc:docMk/>
            <pc:sldMk cId="3190342710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7:56.198" v="90"/>
        <pc:sldMkLst>
          <pc:docMk/>
          <pc:sldMk cId="264061899" sldId="265"/>
        </pc:sldMkLst>
        <pc:spChg chg="mod">
          <ac:chgData name="Ellsworth, Tricia" userId="01d6a956-2361-406b-8257-931c99b3a1b5" providerId="ADAL" clId="{2D886677-44FF-4FB8-93DA-6F93B68520E0}" dt="2021-04-30T17:37:56.198" v="90"/>
          <ac:spMkLst>
            <pc:docMk/>
            <pc:sldMk cId="26406189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8:58.566" v="117" actId="27636"/>
        <pc:sldMkLst>
          <pc:docMk/>
          <pc:sldMk cId="121816730" sldId="266"/>
        </pc:sldMkLst>
        <pc:spChg chg="mod">
          <ac:chgData name="Ellsworth, Tricia" userId="01d6a956-2361-406b-8257-931c99b3a1b5" providerId="ADAL" clId="{2D886677-44FF-4FB8-93DA-6F93B68520E0}" dt="2021-04-30T17:38:58.566" v="117" actId="27636"/>
          <ac:spMkLst>
            <pc:docMk/>
            <pc:sldMk cId="121816730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8:54.719" v="114" actId="20577"/>
        <pc:sldMkLst>
          <pc:docMk/>
          <pc:sldMk cId="529190971" sldId="267"/>
        </pc:sldMkLst>
        <pc:spChg chg="mod">
          <ac:chgData name="Ellsworth, Tricia" userId="01d6a956-2361-406b-8257-931c99b3a1b5" providerId="ADAL" clId="{2D886677-44FF-4FB8-93DA-6F93B68520E0}" dt="2021-04-30T17:38:54.719" v="114" actId="20577"/>
          <ac:spMkLst>
            <pc:docMk/>
            <pc:sldMk cId="529190971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D886677-44FF-4FB8-93DA-6F93B68520E0}" dt="2021-04-30T17:38:51.312" v="111" actId="20577"/>
        <pc:sldMkLst>
          <pc:docMk/>
          <pc:sldMk cId="734892215" sldId="268"/>
        </pc:sldMkLst>
        <pc:spChg chg="mod">
          <ac:chgData name="Ellsworth, Tricia" userId="01d6a956-2361-406b-8257-931c99b3a1b5" providerId="ADAL" clId="{2D886677-44FF-4FB8-93DA-6F93B68520E0}" dt="2021-04-30T17:38:51.312" v="111" actId="20577"/>
          <ac:spMkLst>
            <pc:docMk/>
            <pc:sldMk cId="734892215" sldId="268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2D886677-44FF-4FB8-93DA-6F93B68520E0}" dt="2021-04-30T17:39:10.404" v="119"/>
        <pc:sldMkLst>
          <pc:docMk/>
          <pc:sldMk cId="2186347120" sldId="269"/>
        </pc:sldMkLst>
        <pc:spChg chg="mod">
          <ac:chgData name="Ellsworth, Tricia" userId="01d6a956-2361-406b-8257-931c99b3a1b5" providerId="ADAL" clId="{2D886677-44FF-4FB8-93DA-6F93B68520E0}" dt="2021-04-30T17:38:42.586" v="105"/>
          <ac:spMkLst>
            <pc:docMk/>
            <pc:sldMk cId="2186347120" sldId="269"/>
            <ac:spMk id="2" creationId="{3DC23C62-3994-42CD-8B60-22549D37B9E0}"/>
          </ac:spMkLst>
        </pc:spChg>
        <pc:spChg chg="mod">
          <ac:chgData name="Ellsworth, Tricia" userId="01d6a956-2361-406b-8257-931c99b3a1b5" providerId="ADAL" clId="{2D886677-44FF-4FB8-93DA-6F93B68520E0}" dt="2021-04-30T17:39:10.404" v="119"/>
          <ac:spMkLst>
            <pc:docMk/>
            <pc:sldMk cId="2186347120" sldId="269"/>
            <ac:spMk id="3" creationId="{A4C9973F-F60B-4109-98E1-2AE35F22CD60}"/>
          </ac:spMkLst>
        </pc:spChg>
      </pc:sldChg>
      <pc:sldChg chg="modSp add ord">
        <pc:chgData name="Ellsworth, Tricia" userId="01d6a956-2361-406b-8257-931c99b3a1b5" providerId="ADAL" clId="{2D886677-44FF-4FB8-93DA-6F93B68520E0}" dt="2021-04-30T17:39:07.891" v="118"/>
        <pc:sldMkLst>
          <pc:docMk/>
          <pc:sldMk cId="2386919312" sldId="270"/>
        </pc:sldMkLst>
        <pc:spChg chg="mod">
          <ac:chgData name="Ellsworth, Tricia" userId="01d6a956-2361-406b-8257-931c99b3a1b5" providerId="ADAL" clId="{2D886677-44FF-4FB8-93DA-6F93B68520E0}" dt="2021-04-30T17:38:45.999" v="106" actId="20577"/>
          <ac:spMkLst>
            <pc:docMk/>
            <pc:sldMk cId="2386919312" sldId="270"/>
            <ac:spMk id="2" creationId="{ADC938E0-9F97-4625-AE8F-748210826D30}"/>
          </ac:spMkLst>
        </pc:spChg>
        <pc:spChg chg="mod">
          <ac:chgData name="Ellsworth, Tricia" userId="01d6a956-2361-406b-8257-931c99b3a1b5" providerId="ADAL" clId="{2D886677-44FF-4FB8-93DA-6F93B68520E0}" dt="2021-04-30T17:39:07.891" v="118"/>
          <ac:spMkLst>
            <pc:docMk/>
            <pc:sldMk cId="2386919312" sldId="270"/>
            <ac:spMk id="3" creationId="{164D414F-6718-4930-9F99-0F4BC83CC57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7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38E0-9F97-4625-AE8F-74821082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414F-6718-4930-9F99-0F4BC83C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186FE-2D53-4679-901F-61E6DCE9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19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3C62-3994-42CD-8B60-22549D37B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9973F-F60B-4109-98E1-2AE35F22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9A6E3-AF8C-4856-A58F-AB7A1790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4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7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Contract </a:t>
            </a:r>
          </a:p>
          <a:p>
            <a:pPr marL="0" indent="0">
              <a:buNone/>
            </a:pPr>
            <a:r>
              <a:rPr lang="en-US" dirty="0"/>
              <a:t>Valid</a:t>
            </a:r>
          </a:p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/>
              <a:t>Express contract</a:t>
            </a:r>
          </a:p>
          <a:p>
            <a:pPr marL="0" indent="0">
              <a:buNone/>
            </a:pPr>
            <a:r>
              <a:rPr lang="en-US" dirty="0"/>
              <a:t>Implied contract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Bilateral contract</a:t>
            </a:r>
          </a:p>
          <a:p>
            <a:pPr marL="0" indent="0">
              <a:buNone/>
            </a:pPr>
            <a:r>
              <a:rPr lang="en-US" dirty="0"/>
              <a:t>Unilateral contract</a:t>
            </a:r>
          </a:p>
          <a:p>
            <a:pPr marL="0" indent="0">
              <a:buNone/>
            </a:pPr>
            <a:r>
              <a:rPr lang="en-US" dirty="0"/>
              <a:t>Offer</a:t>
            </a:r>
          </a:p>
          <a:p>
            <a:pPr marL="0" indent="0">
              <a:buNone/>
            </a:pPr>
            <a:r>
              <a:rPr lang="en-US" dirty="0"/>
              <a:t>Acceptance</a:t>
            </a:r>
          </a:p>
          <a:p>
            <a:pPr marL="0" indent="0">
              <a:buNone/>
            </a:pPr>
            <a:r>
              <a:rPr lang="en-US" dirty="0"/>
              <a:t>Counteroffer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Implied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Bilateral contract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Unilateral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9832A-9884-4B85-9A51-3E7BB5E44038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968dbe4d-483c-4bd7-8c7b-287a3305d3b6"/>
    <ds:schemaRef ds:uri="http://www.w3.org/XML/1998/namespace"/>
    <ds:schemaRef ds:uri="http://schemas.openxmlformats.org/package/2006/metadata/core-properties"/>
    <ds:schemaRef ds:uri="d2816622-cc35-45ff-b38d-8694946a657f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450EC9-AA95-4D0A-888F-D01793E2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182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Law </vt:lpstr>
      <vt:lpstr>Ch. 7 List of Words</vt:lpstr>
      <vt:lpstr>Contract</vt:lpstr>
      <vt:lpstr>Valid</vt:lpstr>
      <vt:lpstr>Void</vt:lpstr>
      <vt:lpstr>Express contract</vt:lpstr>
      <vt:lpstr>Implied contract</vt:lpstr>
      <vt:lpstr>Bilateral contract </vt:lpstr>
      <vt:lpstr>Unilateral contract</vt:lpstr>
      <vt:lpstr>Offer</vt:lpstr>
      <vt:lpstr>Acceptance</vt:lpstr>
      <vt:lpstr>Counteroffer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32</cp:revision>
  <cp:lastPrinted>2018-10-02T12:34:25Z</cp:lastPrinted>
  <dcterms:created xsi:type="dcterms:W3CDTF">2018-10-02T12:29:03Z</dcterms:created>
  <dcterms:modified xsi:type="dcterms:W3CDTF">2021-04-30T17:39:19Z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