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72" r:id="rId12"/>
    <p:sldId id="273" r:id="rId13"/>
    <p:sldId id="274" r:id="rId14"/>
    <p:sldId id="275" r:id="rId15"/>
    <p:sldId id="276" r:id="rId16"/>
    <p:sldId id="277" r:id="rId17"/>
    <p:sldId id="263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7F38C0-13FB-420C-B99A-B91A74E9F0CF}" v="18" dt="2025-02-11T13:57:50.0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7A7233A4-E6E5-43C8-9040-F7DF75C092A3}"/>
    <pc:docChg chg="custSel delSld modSld">
      <pc:chgData name="Ellsworth, Tricia" userId="01d6a956-2361-406b-8257-931c99b3a1b5" providerId="ADAL" clId="{7A7233A4-E6E5-43C8-9040-F7DF75C092A3}" dt="2024-01-03T16:44:05.341" v="264" actId="47"/>
      <pc:docMkLst>
        <pc:docMk/>
      </pc:docMkLst>
      <pc:sldChg chg="modSp mod">
        <pc:chgData name="Ellsworth, Tricia" userId="01d6a956-2361-406b-8257-931c99b3a1b5" providerId="ADAL" clId="{7A7233A4-E6E5-43C8-9040-F7DF75C092A3}" dt="2024-01-03T16:42:07.569" v="1" actId="20577"/>
        <pc:sldMkLst>
          <pc:docMk/>
          <pc:sldMk cId="3592808439" sldId="256"/>
        </pc:sldMkLst>
      </pc:sldChg>
      <pc:sldChg chg="delSp modSp mod">
        <pc:chgData name="Ellsworth, Tricia" userId="01d6a956-2361-406b-8257-931c99b3a1b5" providerId="ADAL" clId="{7A7233A4-E6E5-43C8-9040-F7DF75C092A3}" dt="2024-01-03T16:42:56.873" v="131" actId="14100"/>
        <pc:sldMkLst>
          <pc:docMk/>
          <pc:sldMk cId="644632770" sldId="257"/>
        </pc:sldMkLst>
      </pc:sldChg>
      <pc:sldChg chg="modSp mod">
        <pc:chgData name="Ellsworth, Tricia" userId="01d6a956-2361-406b-8257-931c99b3a1b5" providerId="ADAL" clId="{7A7233A4-E6E5-43C8-9040-F7DF75C092A3}" dt="2024-01-03T16:43:03.980" v="151" actId="20577"/>
        <pc:sldMkLst>
          <pc:docMk/>
          <pc:sldMk cId="3003468108" sldId="258"/>
        </pc:sldMkLst>
      </pc:sldChg>
      <pc:sldChg chg="modSp mod">
        <pc:chgData name="Ellsworth, Tricia" userId="01d6a956-2361-406b-8257-931c99b3a1b5" providerId="ADAL" clId="{7A7233A4-E6E5-43C8-9040-F7DF75C092A3}" dt="2024-01-03T16:43:09.302" v="166" actId="20577"/>
        <pc:sldMkLst>
          <pc:docMk/>
          <pc:sldMk cId="1576026261" sldId="259"/>
        </pc:sldMkLst>
      </pc:sldChg>
      <pc:sldChg chg="modSp mod">
        <pc:chgData name="Ellsworth, Tricia" userId="01d6a956-2361-406b-8257-931c99b3a1b5" providerId="ADAL" clId="{7A7233A4-E6E5-43C8-9040-F7DF75C092A3}" dt="2024-01-03T16:43:15.710" v="182" actId="20577"/>
        <pc:sldMkLst>
          <pc:docMk/>
          <pc:sldMk cId="2027681798" sldId="260"/>
        </pc:sldMkLst>
      </pc:sldChg>
      <pc:sldChg chg="modSp mod">
        <pc:chgData name="Ellsworth, Tricia" userId="01d6a956-2361-406b-8257-931c99b3a1b5" providerId="ADAL" clId="{7A7233A4-E6E5-43C8-9040-F7DF75C092A3}" dt="2024-01-03T16:43:33.198" v="200" actId="20577"/>
        <pc:sldMkLst>
          <pc:docMk/>
          <pc:sldMk cId="1308112263" sldId="261"/>
        </pc:sldMkLst>
      </pc:sldChg>
      <pc:sldChg chg="modSp mod">
        <pc:chgData name="Ellsworth, Tricia" userId="01d6a956-2361-406b-8257-931c99b3a1b5" providerId="ADAL" clId="{7A7233A4-E6E5-43C8-9040-F7DF75C092A3}" dt="2024-01-03T16:43:50.518" v="250" actId="20577"/>
        <pc:sldMkLst>
          <pc:docMk/>
          <pc:sldMk cId="704448155" sldId="262"/>
        </pc:sldMkLst>
      </pc:sldChg>
      <pc:sldChg chg="modSp mod">
        <pc:chgData name="Ellsworth, Tricia" userId="01d6a956-2361-406b-8257-931c99b3a1b5" providerId="ADAL" clId="{7A7233A4-E6E5-43C8-9040-F7DF75C092A3}" dt="2024-01-03T16:43:57.767" v="263" actId="20577"/>
        <pc:sldMkLst>
          <pc:docMk/>
          <pc:sldMk cId="711174790" sldId="263"/>
        </pc:sldMkLst>
      </pc:sldChg>
      <pc:sldChg chg="del">
        <pc:chgData name="Ellsworth, Tricia" userId="01d6a956-2361-406b-8257-931c99b3a1b5" providerId="ADAL" clId="{7A7233A4-E6E5-43C8-9040-F7DF75C092A3}" dt="2024-01-03T16:44:05.341" v="264" actId="47"/>
        <pc:sldMkLst>
          <pc:docMk/>
          <pc:sldMk cId="2709392745" sldId="264"/>
        </pc:sldMkLst>
      </pc:sldChg>
      <pc:sldChg chg="del">
        <pc:chgData name="Ellsworth, Tricia" userId="01d6a956-2361-406b-8257-931c99b3a1b5" providerId="ADAL" clId="{7A7233A4-E6E5-43C8-9040-F7DF75C092A3}" dt="2024-01-03T16:44:05.341" v="264" actId="47"/>
        <pc:sldMkLst>
          <pc:docMk/>
          <pc:sldMk cId="1274573383" sldId="265"/>
        </pc:sldMkLst>
      </pc:sldChg>
      <pc:sldChg chg="del">
        <pc:chgData name="Ellsworth, Tricia" userId="01d6a956-2361-406b-8257-931c99b3a1b5" providerId="ADAL" clId="{7A7233A4-E6E5-43C8-9040-F7DF75C092A3}" dt="2024-01-03T16:44:05.341" v="264" actId="47"/>
        <pc:sldMkLst>
          <pc:docMk/>
          <pc:sldMk cId="1565336325" sldId="266"/>
        </pc:sldMkLst>
      </pc:sldChg>
      <pc:sldChg chg="del">
        <pc:chgData name="Ellsworth, Tricia" userId="01d6a956-2361-406b-8257-931c99b3a1b5" providerId="ADAL" clId="{7A7233A4-E6E5-43C8-9040-F7DF75C092A3}" dt="2024-01-03T16:44:05.341" v="264" actId="47"/>
        <pc:sldMkLst>
          <pc:docMk/>
          <pc:sldMk cId="1016956310" sldId="267"/>
        </pc:sldMkLst>
      </pc:sldChg>
      <pc:sldChg chg="del">
        <pc:chgData name="Ellsworth, Tricia" userId="01d6a956-2361-406b-8257-931c99b3a1b5" providerId="ADAL" clId="{7A7233A4-E6E5-43C8-9040-F7DF75C092A3}" dt="2024-01-03T16:44:05.341" v="264" actId="47"/>
        <pc:sldMkLst>
          <pc:docMk/>
          <pc:sldMk cId="2701444416" sldId="268"/>
        </pc:sldMkLst>
      </pc:sldChg>
      <pc:sldChg chg="del">
        <pc:chgData name="Ellsworth, Tricia" userId="01d6a956-2361-406b-8257-931c99b3a1b5" providerId="ADAL" clId="{7A7233A4-E6E5-43C8-9040-F7DF75C092A3}" dt="2024-01-03T16:44:05.341" v="264" actId="47"/>
        <pc:sldMkLst>
          <pc:docMk/>
          <pc:sldMk cId="2779924961" sldId="269"/>
        </pc:sldMkLst>
      </pc:sldChg>
      <pc:sldChg chg="del">
        <pc:chgData name="Ellsworth, Tricia" userId="01d6a956-2361-406b-8257-931c99b3a1b5" providerId="ADAL" clId="{7A7233A4-E6E5-43C8-9040-F7DF75C092A3}" dt="2024-01-03T16:44:05.341" v="264" actId="47"/>
        <pc:sldMkLst>
          <pc:docMk/>
          <pc:sldMk cId="2602975217" sldId="272"/>
        </pc:sldMkLst>
      </pc:sldChg>
      <pc:sldChg chg="del">
        <pc:chgData name="Ellsworth, Tricia" userId="01d6a956-2361-406b-8257-931c99b3a1b5" providerId="ADAL" clId="{7A7233A4-E6E5-43C8-9040-F7DF75C092A3}" dt="2024-01-03T16:44:05.341" v="264" actId="47"/>
        <pc:sldMkLst>
          <pc:docMk/>
          <pc:sldMk cId="1364658818" sldId="273"/>
        </pc:sldMkLst>
      </pc:sldChg>
      <pc:sldChg chg="del">
        <pc:chgData name="Ellsworth, Tricia" userId="01d6a956-2361-406b-8257-931c99b3a1b5" providerId="ADAL" clId="{7A7233A4-E6E5-43C8-9040-F7DF75C092A3}" dt="2024-01-03T16:44:05.341" v="264" actId="47"/>
        <pc:sldMkLst>
          <pc:docMk/>
          <pc:sldMk cId="2629229930" sldId="274"/>
        </pc:sldMkLst>
      </pc:sldChg>
      <pc:sldChg chg="del">
        <pc:chgData name="Ellsworth, Tricia" userId="01d6a956-2361-406b-8257-931c99b3a1b5" providerId="ADAL" clId="{7A7233A4-E6E5-43C8-9040-F7DF75C092A3}" dt="2024-01-03T16:44:05.341" v="264" actId="47"/>
        <pc:sldMkLst>
          <pc:docMk/>
          <pc:sldMk cId="14307936" sldId="275"/>
        </pc:sldMkLst>
      </pc:sldChg>
      <pc:sldChg chg="del">
        <pc:chgData name="Ellsworth, Tricia" userId="01d6a956-2361-406b-8257-931c99b3a1b5" providerId="ADAL" clId="{7A7233A4-E6E5-43C8-9040-F7DF75C092A3}" dt="2024-01-03T16:44:05.341" v="264" actId="47"/>
        <pc:sldMkLst>
          <pc:docMk/>
          <pc:sldMk cId="1436415008" sldId="276"/>
        </pc:sldMkLst>
      </pc:sldChg>
    </pc:docChg>
  </pc:docChgLst>
  <pc:docChgLst>
    <pc:chgData name="Ellsworth, Tricia" userId="01d6a956-2361-406b-8257-931c99b3a1b5" providerId="ADAL" clId="{C97F38C0-13FB-420C-B99A-B91A74E9F0CF}"/>
    <pc:docChg chg="undo custSel addSld delSld modSld">
      <pc:chgData name="Ellsworth, Tricia" userId="01d6a956-2361-406b-8257-931c99b3a1b5" providerId="ADAL" clId="{C97F38C0-13FB-420C-B99A-B91A74E9F0CF}" dt="2025-02-11T13:57:51.482" v="182" actId="20577"/>
      <pc:docMkLst>
        <pc:docMk/>
      </pc:docMkLst>
      <pc:sldChg chg="modSp mod">
        <pc:chgData name="Ellsworth, Tricia" userId="01d6a956-2361-406b-8257-931c99b3a1b5" providerId="ADAL" clId="{C97F38C0-13FB-420C-B99A-B91A74E9F0CF}" dt="2025-02-11T13:52:26.124" v="3" actId="20577"/>
        <pc:sldMkLst>
          <pc:docMk/>
          <pc:sldMk cId="3592808439" sldId="256"/>
        </pc:sldMkLst>
        <pc:spChg chg="mod">
          <ac:chgData name="Ellsworth, Tricia" userId="01d6a956-2361-406b-8257-931c99b3a1b5" providerId="ADAL" clId="{C97F38C0-13FB-420C-B99A-B91A74E9F0CF}" dt="2025-02-11T13:52:26.124" v="3" actId="20577"/>
          <ac:spMkLst>
            <pc:docMk/>
            <pc:sldMk cId="3592808439" sldId="256"/>
            <ac:spMk id="2" creationId="{00000000-0000-0000-0000-000000000000}"/>
          </ac:spMkLst>
        </pc:spChg>
      </pc:sldChg>
      <pc:sldChg chg="addSp modSp mod chgLayout">
        <pc:chgData name="Ellsworth, Tricia" userId="01d6a956-2361-406b-8257-931c99b3a1b5" providerId="ADAL" clId="{C97F38C0-13FB-420C-B99A-B91A74E9F0CF}" dt="2025-02-11T13:56:57.271" v="164" actId="14100"/>
        <pc:sldMkLst>
          <pc:docMk/>
          <pc:sldMk cId="644632770" sldId="257"/>
        </pc:sldMkLst>
        <pc:spChg chg="add mod ord">
          <ac:chgData name="Ellsworth, Tricia" userId="01d6a956-2361-406b-8257-931c99b3a1b5" providerId="ADAL" clId="{C97F38C0-13FB-420C-B99A-B91A74E9F0CF}" dt="2025-02-11T13:56:57.271" v="164" actId="14100"/>
          <ac:spMkLst>
            <pc:docMk/>
            <pc:sldMk cId="644632770" sldId="257"/>
            <ac:spMk id="2" creationId="{45FB4825-FDB4-373E-B46E-257A58E0160F}"/>
          </ac:spMkLst>
        </pc:spChg>
        <pc:spChg chg="mod ord">
          <ac:chgData name="Ellsworth, Tricia" userId="01d6a956-2361-406b-8257-931c99b3a1b5" providerId="ADAL" clId="{C97F38C0-13FB-420C-B99A-B91A74E9F0CF}" dt="2025-02-11T13:54:12.842" v="117" actId="403"/>
          <ac:spMkLst>
            <pc:docMk/>
            <pc:sldMk cId="644632770" sldId="257"/>
            <ac:spMk id="3" creationId="{00000000-0000-0000-0000-000000000000}"/>
          </ac:spMkLst>
        </pc:spChg>
        <pc:spChg chg="mod ord">
          <ac:chgData name="Ellsworth, Tricia" userId="01d6a956-2361-406b-8257-931c99b3a1b5" providerId="ADAL" clId="{C97F38C0-13FB-420C-B99A-B91A74E9F0CF}" dt="2025-02-11T13:53:52.649" v="111" actId="700"/>
          <ac:spMkLst>
            <pc:docMk/>
            <pc:sldMk cId="644632770" sldId="257"/>
            <ac:spMk id="4" creationId="{00000000-0000-0000-0000-000000000000}"/>
          </ac:spMkLst>
        </pc:spChg>
      </pc:sldChg>
      <pc:sldChg chg="modSp mod">
        <pc:chgData name="Ellsworth, Tricia" userId="01d6a956-2361-406b-8257-931c99b3a1b5" providerId="ADAL" clId="{C97F38C0-13FB-420C-B99A-B91A74E9F0CF}" dt="2025-02-11T13:54:32.864" v="118"/>
        <pc:sldMkLst>
          <pc:docMk/>
          <pc:sldMk cId="3003468108" sldId="258"/>
        </pc:sldMkLst>
        <pc:spChg chg="mod">
          <ac:chgData name="Ellsworth, Tricia" userId="01d6a956-2361-406b-8257-931c99b3a1b5" providerId="ADAL" clId="{C97F38C0-13FB-420C-B99A-B91A74E9F0CF}" dt="2025-02-11T13:54:32.864" v="118"/>
          <ac:spMkLst>
            <pc:docMk/>
            <pc:sldMk cId="3003468108" sldId="258"/>
            <ac:spMk id="2" creationId="{00000000-0000-0000-0000-000000000000}"/>
          </ac:spMkLst>
        </pc:spChg>
      </pc:sldChg>
      <pc:sldChg chg="modSp mod">
        <pc:chgData name="Ellsworth, Tricia" userId="01d6a956-2361-406b-8257-931c99b3a1b5" providerId="ADAL" clId="{C97F38C0-13FB-420C-B99A-B91A74E9F0CF}" dt="2025-02-11T13:54:40.849" v="119"/>
        <pc:sldMkLst>
          <pc:docMk/>
          <pc:sldMk cId="1576026261" sldId="259"/>
        </pc:sldMkLst>
        <pc:spChg chg="mod">
          <ac:chgData name="Ellsworth, Tricia" userId="01d6a956-2361-406b-8257-931c99b3a1b5" providerId="ADAL" clId="{C97F38C0-13FB-420C-B99A-B91A74E9F0CF}" dt="2025-02-11T13:54:40.849" v="119"/>
          <ac:spMkLst>
            <pc:docMk/>
            <pc:sldMk cId="1576026261" sldId="259"/>
            <ac:spMk id="2" creationId="{00000000-0000-0000-0000-000000000000}"/>
          </ac:spMkLst>
        </pc:spChg>
      </pc:sldChg>
      <pc:sldChg chg="modSp mod">
        <pc:chgData name="Ellsworth, Tricia" userId="01d6a956-2361-406b-8257-931c99b3a1b5" providerId="ADAL" clId="{C97F38C0-13FB-420C-B99A-B91A74E9F0CF}" dt="2025-02-11T13:54:55.323" v="120"/>
        <pc:sldMkLst>
          <pc:docMk/>
          <pc:sldMk cId="2027681798" sldId="260"/>
        </pc:sldMkLst>
        <pc:spChg chg="mod">
          <ac:chgData name="Ellsworth, Tricia" userId="01d6a956-2361-406b-8257-931c99b3a1b5" providerId="ADAL" clId="{C97F38C0-13FB-420C-B99A-B91A74E9F0CF}" dt="2025-02-11T13:54:55.323" v="120"/>
          <ac:spMkLst>
            <pc:docMk/>
            <pc:sldMk cId="2027681798" sldId="260"/>
            <ac:spMk id="2" creationId="{00000000-0000-0000-0000-000000000000}"/>
          </ac:spMkLst>
        </pc:spChg>
      </pc:sldChg>
      <pc:sldChg chg="modSp mod">
        <pc:chgData name="Ellsworth, Tricia" userId="01d6a956-2361-406b-8257-931c99b3a1b5" providerId="ADAL" clId="{C97F38C0-13FB-420C-B99A-B91A74E9F0CF}" dt="2025-02-11T13:55:46.031" v="146" actId="27636"/>
        <pc:sldMkLst>
          <pc:docMk/>
          <pc:sldMk cId="1308112263" sldId="261"/>
        </pc:sldMkLst>
        <pc:spChg chg="mod">
          <ac:chgData name="Ellsworth, Tricia" userId="01d6a956-2361-406b-8257-931c99b3a1b5" providerId="ADAL" clId="{C97F38C0-13FB-420C-B99A-B91A74E9F0CF}" dt="2025-02-11T13:55:46.031" v="146" actId="27636"/>
          <ac:spMkLst>
            <pc:docMk/>
            <pc:sldMk cId="1308112263" sldId="261"/>
            <ac:spMk id="2" creationId="{00000000-0000-0000-0000-000000000000}"/>
          </ac:spMkLst>
        </pc:spChg>
      </pc:sldChg>
      <pc:sldChg chg="modSp mod">
        <pc:chgData name="Ellsworth, Tricia" userId="01d6a956-2361-406b-8257-931c99b3a1b5" providerId="ADAL" clId="{C97F38C0-13FB-420C-B99A-B91A74E9F0CF}" dt="2025-02-11T13:55:53.089" v="147"/>
        <pc:sldMkLst>
          <pc:docMk/>
          <pc:sldMk cId="704448155" sldId="262"/>
        </pc:sldMkLst>
        <pc:spChg chg="mod">
          <ac:chgData name="Ellsworth, Tricia" userId="01d6a956-2361-406b-8257-931c99b3a1b5" providerId="ADAL" clId="{C97F38C0-13FB-420C-B99A-B91A74E9F0CF}" dt="2025-02-11T13:55:53.089" v="147"/>
          <ac:spMkLst>
            <pc:docMk/>
            <pc:sldMk cId="704448155" sldId="262"/>
            <ac:spMk id="2" creationId="{00000000-0000-0000-0000-000000000000}"/>
          </ac:spMkLst>
        </pc:spChg>
      </pc:sldChg>
      <pc:sldChg chg="modSp mod">
        <pc:chgData name="Ellsworth, Tricia" userId="01d6a956-2361-406b-8257-931c99b3a1b5" providerId="ADAL" clId="{C97F38C0-13FB-420C-B99A-B91A74E9F0CF}" dt="2025-02-11T13:57:51.482" v="182" actId="20577"/>
        <pc:sldMkLst>
          <pc:docMk/>
          <pc:sldMk cId="711174790" sldId="263"/>
        </pc:sldMkLst>
        <pc:spChg chg="mod">
          <ac:chgData name="Ellsworth, Tricia" userId="01d6a956-2361-406b-8257-931c99b3a1b5" providerId="ADAL" clId="{C97F38C0-13FB-420C-B99A-B91A74E9F0CF}" dt="2025-02-11T13:57:51.482" v="182" actId="20577"/>
          <ac:spMkLst>
            <pc:docMk/>
            <pc:sldMk cId="711174790" sldId="263"/>
            <ac:spMk id="2" creationId="{00000000-0000-0000-0000-000000000000}"/>
          </ac:spMkLst>
        </pc:spChg>
        <pc:spChg chg="mod">
          <ac:chgData name="Ellsworth, Tricia" userId="01d6a956-2361-406b-8257-931c99b3a1b5" providerId="ADAL" clId="{C97F38C0-13FB-420C-B99A-B91A74E9F0CF}" dt="2025-02-11T13:57:47.531" v="179" actId="5793"/>
          <ac:spMkLst>
            <pc:docMk/>
            <pc:sldMk cId="711174790" sldId="263"/>
            <ac:spMk id="3" creationId="{00000000-0000-0000-0000-000000000000}"/>
          </ac:spMkLst>
        </pc:spChg>
      </pc:sldChg>
      <pc:sldChg chg="new del">
        <pc:chgData name="Ellsworth, Tricia" userId="01d6a956-2361-406b-8257-931c99b3a1b5" providerId="ADAL" clId="{C97F38C0-13FB-420C-B99A-B91A74E9F0CF}" dt="2025-02-11T13:55:15.959" v="126" actId="47"/>
        <pc:sldMkLst>
          <pc:docMk/>
          <pc:sldMk cId="1372312583" sldId="272"/>
        </pc:sldMkLst>
      </pc:sldChg>
      <pc:sldChg chg="modSp add mod">
        <pc:chgData name="Ellsworth, Tricia" userId="01d6a956-2361-406b-8257-931c99b3a1b5" providerId="ADAL" clId="{C97F38C0-13FB-420C-B99A-B91A74E9F0CF}" dt="2025-02-11T13:56:09.500" v="151" actId="27636"/>
        <pc:sldMkLst>
          <pc:docMk/>
          <pc:sldMk cId="2040570867" sldId="272"/>
        </pc:sldMkLst>
        <pc:spChg chg="mod">
          <ac:chgData name="Ellsworth, Tricia" userId="01d6a956-2361-406b-8257-931c99b3a1b5" providerId="ADAL" clId="{C97F38C0-13FB-420C-B99A-B91A74E9F0CF}" dt="2025-02-11T13:56:09.500" v="151" actId="27636"/>
          <ac:spMkLst>
            <pc:docMk/>
            <pc:sldMk cId="2040570867" sldId="272"/>
            <ac:spMk id="2" creationId="{4348EA37-1125-DD00-4AA6-1786F40A6742}"/>
          </ac:spMkLst>
        </pc:spChg>
      </pc:sldChg>
      <pc:sldChg chg="add del">
        <pc:chgData name="Ellsworth, Tricia" userId="01d6a956-2361-406b-8257-931c99b3a1b5" providerId="ADAL" clId="{C97F38C0-13FB-420C-B99A-B91A74E9F0CF}" dt="2025-02-11T13:55:25.082" v="136"/>
        <pc:sldMkLst>
          <pc:docMk/>
          <pc:sldMk cId="3736969871" sldId="272"/>
        </pc:sldMkLst>
      </pc:sldChg>
      <pc:sldChg chg="modSp add mod">
        <pc:chgData name="Ellsworth, Tricia" userId="01d6a956-2361-406b-8257-931c99b3a1b5" providerId="ADAL" clId="{C97F38C0-13FB-420C-B99A-B91A74E9F0CF}" dt="2025-02-11T13:56:19.836" v="155" actId="27636"/>
        <pc:sldMkLst>
          <pc:docMk/>
          <pc:sldMk cId="1857844977" sldId="273"/>
        </pc:sldMkLst>
        <pc:spChg chg="mod">
          <ac:chgData name="Ellsworth, Tricia" userId="01d6a956-2361-406b-8257-931c99b3a1b5" providerId="ADAL" clId="{C97F38C0-13FB-420C-B99A-B91A74E9F0CF}" dt="2025-02-11T13:56:19.836" v="155" actId="27636"/>
          <ac:spMkLst>
            <pc:docMk/>
            <pc:sldMk cId="1857844977" sldId="273"/>
            <ac:spMk id="2" creationId="{848B4E8D-9DAC-C64C-C5D4-A47343CE0F71}"/>
          </ac:spMkLst>
        </pc:spChg>
      </pc:sldChg>
      <pc:sldChg chg="add del">
        <pc:chgData name="Ellsworth, Tricia" userId="01d6a956-2361-406b-8257-931c99b3a1b5" providerId="ADAL" clId="{C97F38C0-13FB-420C-B99A-B91A74E9F0CF}" dt="2025-02-11T13:55:24.618" v="135"/>
        <pc:sldMkLst>
          <pc:docMk/>
          <pc:sldMk cId="2203225396" sldId="273"/>
        </pc:sldMkLst>
      </pc:sldChg>
      <pc:sldChg chg="add del">
        <pc:chgData name="Ellsworth, Tricia" userId="01d6a956-2361-406b-8257-931c99b3a1b5" providerId="ADAL" clId="{C97F38C0-13FB-420C-B99A-B91A74E9F0CF}" dt="2025-02-11T13:55:24.256" v="134"/>
        <pc:sldMkLst>
          <pc:docMk/>
          <pc:sldMk cId="2283523200" sldId="274"/>
        </pc:sldMkLst>
      </pc:sldChg>
      <pc:sldChg chg="modSp add mod">
        <pc:chgData name="Ellsworth, Tricia" userId="01d6a956-2361-406b-8257-931c99b3a1b5" providerId="ADAL" clId="{C97F38C0-13FB-420C-B99A-B91A74E9F0CF}" dt="2025-02-11T13:56:34.110" v="159" actId="27636"/>
        <pc:sldMkLst>
          <pc:docMk/>
          <pc:sldMk cId="3166678786" sldId="274"/>
        </pc:sldMkLst>
        <pc:spChg chg="mod">
          <ac:chgData name="Ellsworth, Tricia" userId="01d6a956-2361-406b-8257-931c99b3a1b5" providerId="ADAL" clId="{C97F38C0-13FB-420C-B99A-B91A74E9F0CF}" dt="2025-02-11T13:56:34.110" v="159" actId="27636"/>
          <ac:spMkLst>
            <pc:docMk/>
            <pc:sldMk cId="3166678786" sldId="274"/>
            <ac:spMk id="2" creationId="{8D2348DB-7913-1286-1D79-C98D8DA464BC}"/>
          </ac:spMkLst>
        </pc:spChg>
      </pc:sldChg>
      <pc:sldChg chg="add del">
        <pc:chgData name="Ellsworth, Tricia" userId="01d6a956-2361-406b-8257-931c99b3a1b5" providerId="ADAL" clId="{C97F38C0-13FB-420C-B99A-B91A74E9F0CF}" dt="2025-02-11T13:55:23.983" v="133"/>
        <pc:sldMkLst>
          <pc:docMk/>
          <pc:sldMk cId="2125881237" sldId="275"/>
        </pc:sldMkLst>
      </pc:sldChg>
      <pc:sldChg chg="modSp add mod">
        <pc:chgData name="Ellsworth, Tricia" userId="01d6a956-2361-406b-8257-931c99b3a1b5" providerId="ADAL" clId="{C97F38C0-13FB-420C-B99A-B91A74E9F0CF}" dt="2025-02-11T13:56:45.656" v="163" actId="27636"/>
        <pc:sldMkLst>
          <pc:docMk/>
          <pc:sldMk cId="2220203862" sldId="275"/>
        </pc:sldMkLst>
        <pc:spChg chg="mod">
          <ac:chgData name="Ellsworth, Tricia" userId="01d6a956-2361-406b-8257-931c99b3a1b5" providerId="ADAL" clId="{C97F38C0-13FB-420C-B99A-B91A74E9F0CF}" dt="2025-02-11T13:56:45.656" v="163" actId="27636"/>
          <ac:spMkLst>
            <pc:docMk/>
            <pc:sldMk cId="2220203862" sldId="275"/>
            <ac:spMk id="2" creationId="{F3389307-7063-6E68-E2B8-B24D8C04BC82}"/>
          </ac:spMkLst>
        </pc:spChg>
      </pc:sldChg>
      <pc:sldChg chg="modSp add mod">
        <pc:chgData name="Ellsworth, Tricia" userId="01d6a956-2361-406b-8257-931c99b3a1b5" providerId="ADAL" clId="{C97F38C0-13FB-420C-B99A-B91A74E9F0CF}" dt="2025-02-11T13:57:15.743" v="168" actId="27636"/>
        <pc:sldMkLst>
          <pc:docMk/>
          <pc:sldMk cId="93121963" sldId="276"/>
        </pc:sldMkLst>
        <pc:spChg chg="mod">
          <ac:chgData name="Ellsworth, Tricia" userId="01d6a956-2361-406b-8257-931c99b3a1b5" providerId="ADAL" clId="{C97F38C0-13FB-420C-B99A-B91A74E9F0CF}" dt="2025-02-11T13:57:15.743" v="168" actId="27636"/>
          <ac:spMkLst>
            <pc:docMk/>
            <pc:sldMk cId="93121963" sldId="276"/>
            <ac:spMk id="2" creationId="{E5791367-F383-77CC-6CF5-E5E2B52E1F00}"/>
          </ac:spMkLst>
        </pc:spChg>
      </pc:sldChg>
      <pc:sldChg chg="add del">
        <pc:chgData name="Ellsworth, Tricia" userId="01d6a956-2361-406b-8257-931c99b3a1b5" providerId="ADAL" clId="{C97F38C0-13FB-420C-B99A-B91A74E9F0CF}" dt="2025-02-11T13:55:23.760" v="132"/>
        <pc:sldMkLst>
          <pc:docMk/>
          <pc:sldMk cId="2546628373" sldId="276"/>
        </pc:sldMkLst>
      </pc:sldChg>
      <pc:sldChg chg="modSp add mod">
        <pc:chgData name="Ellsworth, Tricia" userId="01d6a956-2361-406b-8257-931c99b3a1b5" providerId="ADAL" clId="{C97F38C0-13FB-420C-B99A-B91A74E9F0CF}" dt="2025-02-11T13:57:27.980" v="172" actId="27636"/>
        <pc:sldMkLst>
          <pc:docMk/>
          <pc:sldMk cId="476307234" sldId="277"/>
        </pc:sldMkLst>
        <pc:spChg chg="mod">
          <ac:chgData name="Ellsworth, Tricia" userId="01d6a956-2361-406b-8257-931c99b3a1b5" providerId="ADAL" clId="{C97F38C0-13FB-420C-B99A-B91A74E9F0CF}" dt="2025-02-11T13:57:27.980" v="172" actId="27636"/>
          <ac:spMkLst>
            <pc:docMk/>
            <pc:sldMk cId="476307234" sldId="277"/>
            <ac:spMk id="2" creationId="{4964E041-D176-2DB0-77A2-577D8723DBF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3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77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29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7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39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81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6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3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52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5E5B-5280-46AB-8B82-0838B12C7C3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6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Ch. 4 Electronic Dictionary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Mrs. Ellsworth</a:t>
            </a:r>
          </a:p>
        </p:txBody>
      </p:sp>
    </p:spTree>
    <p:extLst>
      <p:ext uri="{BB962C8B-B14F-4D97-AF65-F5344CB8AC3E}">
        <p14:creationId xmlns:p14="http://schemas.microsoft.com/office/powerpoint/2010/main" val="3592808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3DBC09-E35A-9370-FE23-C0C93B04D1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348DB-7913-1286-1D79-C98D8DA46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market segmentation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B80FE-18B9-EE62-124F-4E5CA64CC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678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25FA94-A687-4619-BAB6-B628023F1D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89307-7063-6E68-E2B8-B24D8C04B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market share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E58FB-FBE0-9F9F-0ED5-06CE19B3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203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4C48DE-BC45-1F6C-D14E-D23444A846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91367-F383-77CC-6CF5-E5E2B52E1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psychographic segmentation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A86AE-2368-53D7-536F-9CC9F9D9F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21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337880-1FAC-4325-B06D-02141F8196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4E041-D176-2DB0-77A2-577D8723D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SWOT analysis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55BC8-B9F3-6308-8638-5C6B2AC20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307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0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target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174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Essentials of Entrepreneurship Textbook, BE Publishing</a:t>
            </a:r>
          </a:p>
          <a:p>
            <a:r>
              <a:rPr lang="en-US" dirty="0"/>
              <a:t>Bing Images</a:t>
            </a:r>
          </a:p>
          <a:p>
            <a:r>
              <a:rPr lang="en-US" dirty="0"/>
              <a:t>Google Images</a:t>
            </a:r>
          </a:p>
        </p:txBody>
      </p:sp>
    </p:spTree>
    <p:extLst>
      <p:ext uri="{BB962C8B-B14F-4D97-AF65-F5344CB8AC3E}">
        <p14:creationId xmlns:p14="http://schemas.microsoft.com/office/powerpoint/2010/main" val="888160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marR="0" indent="0">
              <a:buNone/>
            </a:pP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behavioral segmentation </a:t>
            </a:r>
          </a:p>
          <a:p>
            <a:pPr marL="0" marR="0" indent="0">
              <a:buNone/>
            </a:pP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customer profile</a:t>
            </a:r>
          </a:p>
          <a:p>
            <a:pPr marL="0" marR="0" indent="0">
              <a:buNone/>
            </a:pP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demographic segmentation</a:t>
            </a:r>
          </a:p>
          <a:p>
            <a:pPr marL="0" marR="0" indent="0">
              <a:buNone/>
            </a:pP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geographic segmentation</a:t>
            </a:r>
          </a:p>
          <a:p>
            <a:pPr marL="0" marR="0" indent="0">
              <a:buNone/>
            </a:pP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marketing</a:t>
            </a:r>
          </a:p>
          <a:p>
            <a:pPr marL="0" marR="0" indent="0">
              <a:buNone/>
            </a:pP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marketing concept 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FB4825-FDB4-373E-B46E-257A58E01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648200" cy="4525963"/>
          </a:xfrm>
        </p:spPr>
        <p:txBody>
          <a:bodyPr/>
          <a:lstStyle/>
          <a:p>
            <a:pPr marL="0" marR="0" indent="0">
              <a:buNone/>
            </a:pPr>
            <a:r>
              <a:rPr lang="en-US" sz="2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marketing identification</a:t>
            </a:r>
          </a:p>
          <a:p>
            <a:pPr marL="0" marR="0" indent="0">
              <a:buNone/>
            </a:pPr>
            <a:r>
              <a:rPr lang="en-US" sz="2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market segmentation </a:t>
            </a:r>
          </a:p>
          <a:p>
            <a:pPr marL="0" marR="0" indent="0">
              <a:buNone/>
            </a:pPr>
            <a:r>
              <a:rPr lang="en-US" sz="2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market share </a:t>
            </a:r>
          </a:p>
          <a:p>
            <a:pPr marL="0" marR="0" indent="0">
              <a:buNone/>
            </a:pPr>
            <a:r>
              <a:rPr lang="en-US" sz="2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psychographic segmentation</a:t>
            </a:r>
          </a:p>
          <a:p>
            <a:pPr marL="0" marR="0" indent="0">
              <a:buNone/>
            </a:pPr>
            <a:r>
              <a:rPr lang="en-US" sz="2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SWOT analysis </a:t>
            </a:r>
          </a:p>
          <a:p>
            <a:pPr marL="0" marR="0" indent="0">
              <a:buNone/>
            </a:pPr>
            <a:r>
              <a:rPr lang="en-US" sz="2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target market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632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>
              <a:buNone/>
            </a:pP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behavioral segmentation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468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>
              <a:buNone/>
            </a:pP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customer profile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</p:txBody>
      </p:sp>
    </p:spTree>
    <p:extLst>
      <p:ext uri="{BB962C8B-B14F-4D97-AF65-F5344CB8AC3E}">
        <p14:creationId xmlns:p14="http://schemas.microsoft.com/office/powerpoint/2010/main" val="1576026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>
              <a:buNone/>
            </a:pP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demographic segmentation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681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geographic segmentation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112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448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0E8FD5-33E6-BE6E-B2A1-5DE9D523C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8EA37-1125-DD00-4AA6-1786F40A6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marketing concept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F8B79-86E5-A8DA-01BB-6A3CA2D84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570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CF486E-0984-416C-D6F5-3963406233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B4E8D-9DAC-C64C-C5D4-A47343CE0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marketing identification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66B4A-6C1E-D95B-214B-0FF391CD2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844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32" ma:contentTypeDescription="Create a new document." ma:contentTypeScope="" ma:versionID="b1f2bee11412d181e74bcdfc69bc55f4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ed715b01663a6ee660ce41e3db3d5f3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38" nillable="true" ma:displayName="_activity" ma:hidden="true" ma:internalName="_activity">
      <xsd:simpleType>
        <xsd:restriction base="dms:Note"/>
      </xsd:simpleType>
    </xsd:element>
    <xsd:element name="MediaServiceObjectDetectorVersions" ma:index="3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_activity xmlns="d2816622-cc35-45ff-b38d-8694946a657f" xsi:nil="true"/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26B04E-4A4E-4633-95C7-4716314222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438567-CEB8-40C8-BA95-4CCAA488654A}">
  <ds:schemaRefs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d2816622-cc35-45ff-b38d-8694946a657f"/>
    <ds:schemaRef ds:uri="http://schemas.microsoft.com/office/infopath/2007/PartnerControls"/>
    <ds:schemaRef ds:uri="968dbe4d-483c-4bd7-8c7b-287a3305d3b6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E5C19D5-D2CC-4E29-9CFA-2BE55200B0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165</Words>
  <Application>Microsoft Office PowerPoint</Application>
  <PresentationFormat>On-screen Show (4:3)</PresentationFormat>
  <Paragraphs>67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Ch. 4 Electronic Dictionary</vt:lpstr>
      <vt:lpstr>List of Words</vt:lpstr>
      <vt:lpstr>behavioral segmentation </vt:lpstr>
      <vt:lpstr>customer profile</vt:lpstr>
      <vt:lpstr>demographic segmentation</vt:lpstr>
      <vt:lpstr>geographic segmentation</vt:lpstr>
      <vt:lpstr>marketing</vt:lpstr>
      <vt:lpstr>marketing concept </vt:lpstr>
      <vt:lpstr>marketing identification</vt:lpstr>
      <vt:lpstr>market segmentation </vt:lpstr>
      <vt:lpstr>market share </vt:lpstr>
      <vt:lpstr>psychographic segmentation</vt:lpstr>
      <vt:lpstr>SWOT analysis </vt:lpstr>
      <vt:lpstr>target market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2 Electronic Dictionary</dc:title>
  <dc:creator>Tricia Ellsworth</dc:creator>
  <cp:lastModifiedBy>Ellsworth, Tricia</cp:lastModifiedBy>
  <cp:revision>7</cp:revision>
  <dcterms:created xsi:type="dcterms:W3CDTF">2016-10-11T14:13:40Z</dcterms:created>
  <dcterms:modified xsi:type="dcterms:W3CDTF">2025-02-11T13:57:53Z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